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6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9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0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23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2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0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2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58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77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1A8E5-6ED7-4FA8-9688-864ABEC7F693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98AFB-1C90-4D88-91AB-717FECB62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Franklin_Engineering\Chips lift\basket park lock\IMG_20200927_1607189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5520"/>
            <a:ext cx="8773160" cy="657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9576" y="0"/>
            <a:ext cx="268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Improved latch for basket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48200" y="4293437"/>
            <a:ext cx="2817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you forget to unlatch the basket it will just slide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077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C3C8D2"/>
              </a:clrFrom>
              <a:clrTo>
                <a:srgbClr val="C3C8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8" t="23193" r="21141" b="18140"/>
          <a:stretch/>
        </p:blipFill>
        <p:spPr bwMode="auto">
          <a:xfrm>
            <a:off x="32084" y="124326"/>
            <a:ext cx="8710864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78673" y="6225064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Nylon pads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030091" y="4972229"/>
            <a:ext cx="603974" cy="12528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030091" y="3810000"/>
            <a:ext cx="902075" cy="2415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29200" y="762000"/>
            <a:ext cx="1017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Steel Bar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191000" y="1131332"/>
            <a:ext cx="838200" cy="849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82625" y="1480066"/>
            <a:ext cx="2067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Stainless Steel Latch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116402" y="1849398"/>
            <a:ext cx="503598" cy="19606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7200" y="4736931"/>
            <a:ext cx="2479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Possible range of railing</a:t>
            </a:r>
          </a:p>
          <a:p>
            <a:r>
              <a:rPr lang="en-US" dirty="0" smtClean="0"/>
              <a:t>depending on basket tilt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7" idx="0"/>
          </p:cNvCxnSpPr>
          <p:nvPr/>
        </p:nvCxnSpPr>
        <p:spPr>
          <a:xfrm flipH="1" flipV="1">
            <a:off x="1143000" y="3276600"/>
            <a:ext cx="553963" cy="1460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7" idx="0"/>
          </p:cNvCxnSpPr>
          <p:nvPr/>
        </p:nvCxnSpPr>
        <p:spPr>
          <a:xfrm flipV="1">
            <a:off x="1696963" y="4495800"/>
            <a:ext cx="1503437" cy="241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0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C3C8D2"/>
              </a:clrFrom>
              <a:clrTo>
                <a:srgbClr val="C3C8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2" t="23299" r="21184" b="19158"/>
          <a:stretch/>
        </p:blipFill>
        <p:spPr bwMode="auto">
          <a:xfrm>
            <a:off x="272716" y="0"/>
            <a:ext cx="8839200" cy="65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67400" y="1179822"/>
            <a:ext cx="222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Latch pushed forward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>
          <a:xfrm>
            <a:off x="6979307" y="1549154"/>
            <a:ext cx="716893" cy="21846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6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C3C8D2"/>
              </a:clrFrom>
              <a:clrTo>
                <a:srgbClr val="C3C8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64" t="24000" r="19934" b="16000"/>
          <a:stretch/>
        </p:blipFill>
        <p:spPr bwMode="auto">
          <a:xfrm>
            <a:off x="8021" y="76200"/>
            <a:ext cx="9272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09579" y="879605"/>
            <a:ext cx="1245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Bar rotated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8600" y="1248937"/>
            <a:ext cx="2870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Basket rail is now free to rise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416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43</Words>
  <Application>Microsoft Office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Willard Thorn</dc:creator>
  <cp:lastModifiedBy>Willard Thorn</cp:lastModifiedBy>
  <cp:revision>2</cp:revision>
  <dcterms:created xsi:type="dcterms:W3CDTF">2026-07-23T18:43:47Z</dcterms:created>
  <dcterms:modified xsi:type="dcterms:W3CDTF">2026-07-23T18:56:18Z</dcterms:modified>
</cp:coreProperties>
</file>